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6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1E870F-6D72-F540-ACF2-678F16BC5335}" type="datetimeFigureOut">
              <a:rPr lang="en-US" smtClean="0"/>
              <a:t>10/14/12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7AC4D1-5D6D-D546-B641-0E7AC23BF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621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AC4D1-5D6D-D546-B641-0E7AC23BF2F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52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10/14/12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10/14/12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10/14/12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10/14/12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10/14/12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10/14/12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10/14/12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 </a:t>
            </a:r>
            <a:r>
              <a:rPr lang="en-US" dirty="0" err="1" smtClean="0"/>
              <a:t>Mundo</a:t>
            </a:r>
            <a:r>
              <a:rPr lang="en-US" dirty="0" smtClean="0"/>
              <a:t> Ideal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Madeleine Lamont Cary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183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 se </a:t>
            </a:r>
            <a:r>
              <a:rPr lang="en-US" dirty="0" err="1" smtClean="0"/>
              <a:t>necesitan</a:t>
            </a:r>
            <a:r>
              <a:rPr lang="en-US" dirty="0" smtClean="0"/>
              <a:t> </a:t>
            </a:r>
            <a:r>
              <a:rPr lang="en-US" dirty="0" err="1" smtClean="0"/>
              <a:t>tomar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los </a:t>
            </a:r>
            <a:r>
              <a:rPr lang="en-US" dirty="0" err="1" smtClean="0"/>
              <a:t>examenes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6270" b="62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053292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it-IT" dirty="0" err="1"/>
              <a:t>ejercitar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8825" r="-1882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911356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ayudar</a:t>
            </a:r>
            <a:r>
              <a:rPr lang="en-US" dirty="0" smtClean="0"/>
              <a:t> a</a:t>
            </a:r>
            <a:br>
              <a:rPr lang="en-US" dirty="0" smtClean="0"/>
            </a:br>
            <a:r>
              <a:rPr lang="en-US" dirty="0" smtClean="0"/>
              <a:t> la </a:t>
            </a:r>
            <a:r>
              <a:rPr lang="en-US" dirty="0" err="1" smtClean="0"/>
              <a:t>communidad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2234" b="122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49211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1609" y="2012451"/>
            <a:ext cx="689459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err="1" smtClean="0"/>
              <a:t>Trabajar</a:t>
            </a:r>
            <a:r>
              <a:rPr lang="en-US" sz="8000" dirty="0" smtClean="0"/>
              <a:t> </a:t>
            </a:r>
            <a:r>
              <a:rPr lang="en-US" sz="8000" dirty="0" err="1" smtClean="0"/>
              <a:t>Duro</a:t>
            </a:r>
            <a:r>
              <a:rPr lang="en-US" sz="8000" dirty="0" smtClean="0"/>
              <a:t> y </a:t>
            </a:r>
            <a:r>
              <a:rPr lang="en-US" sz="8000" dirty="0" err="1" smtClean="0"/>
              <a:t>ser</a:t>
            </a:r>
            <a:r>
              <a:rPr lang="en-US" sz="8000" dirty="0" smtClean="0"/>
              <a:t> simpatico </a:t>
            </a:r>
            <a:endParaRPr lang="en-US" sz="8000" dirty="0"/>
          </a:p>
        </p:txBody>
      </p:sp>
      <p:sp>
        <p:nvSpPr>
          <p:cNvPr id="3" name="TextBox 2"/>
          <p:cNvSpPr txBox="1"/>
          <p:nvPr/>
        </p:nvSpPr>
        <p:spPr>
          <a:xfrm>
            <a:off x="1319539" y="1022719"/>
            <a:ext cx="6267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Se </a:t>
            </a:r>
            <a:r>
              <a:rPr lang="en-US" sz="2400" dirty="0" err="1" smtClean="0"/>
              <a:t>tienen</a:t>
            </a:r>
            <a:r>
              <a:rPr lang="en-US" sz="2400" dirty="0" smtClean="0"/>
              <a:t> </a:t>
            </a:r>
            <a:r>
              <a:rPr lang="en-US" sz="2400" dirty="0" err="1" smtClean="0"/>
              <a:t>que</a:t>
            </a:r>
            <a:r>
              <a:rPr lang="en-US" sz="2400" dirty="0" smtClean="0"/>
              <a:t>…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51916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 </a:t>
            </a:r>
            <a:r>
              <a:rPr lang="en-US" dirty="0" err="1" smtClean="0"/>
              <a:t>Mundo</a:t>
            </a:r>
            <a:r>
              <a:rPr lang="en-US" dirty="0" smtClean="0"/>
              <a:t> Ideal se </a:t>
            </a:r>
            <a:br>
              <a:rPr lang="en-US" dirty="0" smtClean="0"/>
            </a:br>
            <a:r>
              <a:rPr lang="en-US" dirty="0" err="1" smtClean="0"/>
              <a:t>necesitan</a:t>
            </a:r>
            <a:r>
              <a:rPr lang="en-US" dirty="0"/>
              <a:t>: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Respeto</a:t>
            </a:r>
            <a:endParaRPr lang="en-US" dirty="0" smtClean="0"/>
          </a:p>
          <a:p>
            <a:r>
              <a:rPr lang="en-US" dirty="0" err="1" smtClean="0"/>
              <a:t>Aceptaci</a:t>
            </a:r>
            <a:r>
              <a:rPr lang="en-US" dirty="0" err="1" smtClean="0"/>
              <a:t>ón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Honistidad</a:t>
            </a:r>
            <a:endParaRPr lang="en-US" dirty="0" smtClean="0"/>
          </a:p>
          <a:p>
            <a:r>
              <a:rPr lang="en-US" dirty="0" err="1" smtClean="0"/>
              <a:t>Cooperación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Responsabilidad</a:t>
            </a:r>
            <a:r>
              <a:rPr lang="en-US" dirty="0" smtClean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7125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 </a:t>
            </a:r>
            <a:r>
              <a:rPr lang="en-US" dirty="0" err="1" smtClean="0"/>
              <a:t>mundo</a:t>
            </a:r>
            <a:r>
              <a:rPr lang="en-US" dirty="0" smtClean="0"/>
              <a:t> ideal se </a:t>
            </a:r>
            <a:r>
              <a:rPr lang="en-US" dirty="0" err="1" smtClean="0"/>
              <a:t>necestian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Los </a:t>
            </a:r>
            <a:r>
              <a:rPr lang="en-US" dirty="0" err="1" smtClean="0"/>
              <a:t>Dulces</a:t>
            </a:r>
            <a:endParaRPr lang="en-US" dirty="0" smtClean="0"/>
          </a:p>
          <a:p>
            <a:r>
              <a:rPr lang="en-US" dirty="0" smtClean="0"/>
              <a:t>La Pasta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3040" y="3031392"/>
            <a:ext cx="4103861" cy="30778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6492" y="2020067"/>
            <a:ext cx="2676307" cy="3961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793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 </a:t>
            </a:r>
            <a:r>
              <a:rPr lang="en-US" dirty="0" err="1" smtClean="0"/>
              <a:t>proh</a:t>
            </a:r>
            <a:r>
              <a:rPr lang="en-US" dirty="0" err="1" smtClean="0"/>
              <a:t>íbe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 </a:t>
            </a:r>
            <a:r>
              <a:rPr lang="en-US" dirty="0" err="1" smtClean="0"/>
              <a:t>daño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7193" y="1744578"/>
            <a:ext cx="5128175" cy="4431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258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se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fumar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16809" r="-16809"/>
          <a:stretch>
            <a:fillRect/>
          </a:stretch>
        </p:blipFill>
        <p:spPr>
          <a:xfrm>
            <a:off x="1463675" y="987425"/>
            <a:ext cx="6196013" cy="4637088"/>
          </a:xfrm>
        </p:spPr>
      </p:pic>
      <p:sp>
        <p:nvSpPr>
          <p:cNvPr id="5" name="TextBox 4"/>
          <p:cNvSpPr txBox="1"/>
          <p:nvPr/>
        </p:nvSpPr>
        <p:spPr>
          <a:xfrm>
            <a:off x="2773503" y="5678538"/>
            <a:ext cx="34348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Se </a:t>
            </a:r>
            <a:r>
              <a:rPr lang="en-US" sz="2400" dirty="0" err="1" smtClean="0"/>
              <a:t>proh</a:t>
            </a:r>
            <a:r>
              <a:rPr lang="en-US" sz="2400" dirty="0" err="1" smtClean="0"/>
              <a:t>íbe</a:t>
            </a:r>
            <a:r>
              <a:rPr lang="en-US" sz="2400" dirty="0" smtClean="0"/>
              <a:t> </a:t>
            </a:r>
            <a:r>
              <a:rPr lang="en-US" sz="2400" dirty="0" err="1" smtClean="0"/>
              <a:t>fumar</a:t>
            </a:r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42084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 </a:t>
            </a:r>
            <a:r>
              <a:rPr lang="en-US" dirty="0" err="1" smtClean="0"/>
              <a:t>proh</a:t>
            </a:r>
            <a:r>
              <a:rPr lang="en-US" dirty="0" err="1" smtClean="0"/>
              <a:t>íbe</a:t>
            </a:r>
            <a:r>
              <a:rPr lang="en-US" dirty="0" smtClean="0"/>
              <a:t> </a:t>
            </a:r>
            <a:r>
              <a:rPr lang="en-US" dirty="0" err="1" smtClean="0"/>
              <a:t>tener</a:t>
            </a:r>
            <a:r>
              <a:rPr lang="en-US" dirty="0" smtClean="0"/>
              <a:t> </a:t>
            </a:r>
            <a:r>
              <a:rPr lang="en-US" dirty="0" err="1" smtClean="0"/>
              <a:t>aramas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0015" b="10015"/>
          <a:stretch>
            <a:fillRect/>
          </a:stretch>
        </p:blipFill>
        <p:spPr/>
      </p:pic>
      <p:sp>
        <p:nvSpPr>
          <p:cNvPr id="6" name="&quot;No&quot; Symbol 5"/>
          <p:cNvSpPr/>
          <p:nvPr/>
        </p:nvSpPr>
        <p:spPr>
          <a:xfrm>
            <a:off x="2038096" y="1821338"/>
            <a:ext cx="4727721" cy="4262466"/>
          </a:xfrm>
          <a:prstGeom prst="noSmoking">
            <a:avLst/>
          </a:prstGeom>
          <a:gradFill flip="none" rotWithShape="1">
            <a:gsLst>
              <a:gs pos="0">
                <a:schemeClr val="accent2">
                  <a:alpha val="71000"/>
                </a:schemeClr>
              </a:gs>
              <a:gs pos="100000">
                <a:schemeClr val="accent2">
                  <a:shade val="76000"/>
                  <a:lumMod val="90000"/>
                  <a:alpha val="71000"/>
                </a:schemeClr>
              </a:gs>
            </a:gsLst>
            <a:lin ang="5400000" scaled="0"/>
            <a:tileRect/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583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tomar</a:t>
            </a:r>
            <a:r>
              <a:rPr lang="en-US" dirty="0" smtClean="0"/>
              <a:t> el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err="1" smtClean="0"/>
              <a:t>agua</a:t>
            </a:r>
            <a:r>
              <a:rPr lang="en-US" dirty="0" smtClean="0"/>
              <a:t> </a:t>
            </a:r>
            <a:r>
              <a:rPr lang="en-US" dirty="0" err="1" smtClean="0"/>
              <a:t>fresca</a:t>
            </a:r>
            <a:r>
              <a:rPr lang="en-US" dirty="0" smtClean="0"/>
              <a:t> y </a:t>
            </a:r>
            <a:r>
              <a:rPr lang="en-US" dirty="0" err="1" smtClean="0"/>
              <a:t>limpia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35970" r="-35970"/>
          <a:stretch>
            <a:fillRect/>
          </a:stretch>
        </p:blipFill>
        <p:spPr>
          <a:xfrm>
            <a:off x="1463040" y="2383185"/>
            <a:ext cx="6196405" cy="3603812"/>
          </a:xfrm>
        </p:spPr>
      </p:pic>
    </p:spTree>
    <p:extLst>
      <p:ext uri="{BB962C8B-B14F-4D97-AF65-F5344CB8AC3E}">
        <p14:creationId xmlns:p14="http://schemas.microsoft.com/office/powerpoint/2010/main" val="1557137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 </a:t>
            </a:r>
            <a:r>
              <a:rPr lang="en-US" dirty="0" err="1" smtClean="0"/>
              <a:t>siempre</a:t>
            </a:r>
            <a:r>
              <a:rPr lang="en-US" dirty="0" smtClean="0"/>
              <a:t>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conseguir</a:t>
            </a:r>
            <a:r>
              <a:rPr lang="en-US" dirty="0" smtClean="0"/>
              <a:t> comida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20920" b="2092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128097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 se </a:t>
            </a:r>
            <a:r>
              <a:rPr lang="en-US" dirty="0" err="1" smtClean="0"/>
              <a:t>necesita</a:t>
            </a:r>
            <a:r>
              <a:rPr lang="en-US" dirty="0" smtClean="0"/>
              <a:t> </a:t>
            </a:r>
            <a:r>
              <a:rPr lang="en-US" dirty="0" err="1" smtClean="0"/>
              <a:t>pagar</a:t>
            </a:r>
            <a:r>
              <a:rPr lang="en-US" dirty="0" smtClean="0"/>
              <a:t> mucho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ir</a:t>
            </a:r>
            <a:r>
              <a:rPr lang="en-US" dirty="0" smtClean="0"/>
              <a:t> a la </a:t>
            </a:r>
            <a:r>
              <a:rPr lang="en-US" dirty="0" err="1" smtClean="0"/>
              <a:t>escuela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36543" r="-3654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172378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140</TotalTime>
  <Words>79</Words>
  <Application>Microsoft Macintosh PowerPoint</Application>
  <PresentationFormat>On-screen Show (4:3)</PresentationFormat>
  <Paragraphs>24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Pushpin</vt:lpstr>
      <vt:lpstr>Un Mundo Ideal</vt:lpstr>
      <vt:lpstr>Un Mundo Ideal se  necesitan: </vt:lpstr>
      <vt:lpstr>Un mundo ideal se necestian</vt:lpstr>
      <vt:lpstr>Se prohíbe hacer daño</vt:lpstr>
      <vt:lpstr>No se puede fumar</vt:lpstr>
      <vt:lpstr>Se prohíbe tener aramas </vt:lpstr>
      <vt:lpstr>Se puede tomar el  agua fresca y limpia</vt:lpstr>
      <vt:lpstr>Se siempre puede  conseguir comida</vt:lpstr>
      <vt:lpstr>No se necesita pagar mucho para ir a la escuela </vt:lpstr>
      <vt:lpstr>No se necesitan tomar  los examenes</vt:lpstr>
      <vt:lpstr>Se tiene que ejercitar</vt:lpstr>
      <vt:lpstr>Se tiene que ayudar a  la communidad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 Mundo Ideal</dc:title>
  <dc:creator>Maddie Cary</dc:creator>
  <cp:lastModifiedBy>Maddie Cary</cp:lastModifiedBy>
  <cp:revision>11</cp:revision>
  <dcterms:created xsi:type="dcterms:W3CDTF">2012-10-14T16:46:47Z</dcterms:created>
  <dcterms:modified xsi:type="dcterms:W3CDTF">2012-10-14T19:07:17Z</dcterms:modified>
</cp:coreProperties>
</file>